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21599525" cy="32399288"/>
  <p:notesSz cx="6858000" cy="9144000"/>
  <p:defaultTextStyle>
    <a:defPPr>
      <a:defRPr lang="en-US"/>
    </a:defPPr>
    <a:lvl1pPr marL="0" algn="l" defTabSz="2591867" rtl="0" eaLnBrk="1" latinLnBrk="0" hangingPunct="1">
      <a:defRPr sz="5102" kern="1200">
        <a:solidFill>
          <a:schemeClr val="tx1"/>
        </a:solidFill>
        <a:latin typeface="+mn-lt"/>
        <a:ea typeface="+mn-ea"/>
        <a:cs typeface="+mn-cs"/>
      </a:defRPr>
    </a:lvl1pPr>
    <a:lvl2pPr marL="1295933" algn="l" defTabSz="2591867" rtl="0" eaLnBrk="1" latinLnBrk="0" hangingPunct="1">
      <a:defRPr sz="5102" kern="1200">
        <a:solidFill>
          <a:schemeClr val="tx1"/>
        </a:solidFill>
        <a:latin typeface="+mn-lt"/>
        <a:ea typeface="+mn-ea"/>
        <a:cs typeface="+mn-cs"/>
      </a:defRPr>
    </a:lvl2pPr>
    <a:lvl3pPr marL="2591867" algn="l" defTabSz="2591867" rtl="0" eaLnBrk="1" latinLnBrk="0" hangingPunct="1">
      <a:defRPr sz="5102" kern="1200">
        <a:solidFill>
          <a:schemeClr val="tx1"/>
        </a:solidFill>
        <a:latin typeface="+mn-lt"/>
        <a:ea typeface="+mn-ea"/>
        <a:cs typeface="+mn-cs"/>
      </a:defRPr>
    </a:lvl3pPr>
    <a:lvl4pPr marL="3887800" algn="l" defTabSz="2591867" rtl="0" eaLnBrk="1" latinLnBrk="0" hangingPunct="1">
      <a:defRPr sz="5102" kern="1200">
        <a:solidFill>
          <a:schemeClr val="tx1"/>
        </a:solidFill>
        <a:latin typeface="+mn-lt"/>
        <a:ea typeface="+mn-ea"/>
        <a:cs typeface="+mn-cs"/>
      </a:defRPr>
    </a:lvl4pPr>
    <a:lvl5pPr marL="5183734" algn="l" defTabSz="2591867" rtl="0" eaLnBrk="1" latinLnBrk="0" hangingPunct="1">
      <a:defRPr sz="5102" kern="1200">
        <a:solidFill>
          <a:schemeClr val="tx1"/>
        </a:solidFill>
        <a:latin typeface="+mn-lt"/>
        <a:ea typeface="+mn-ea"/>
        <a:cs typeface="+mn-cs"/>
      </a:defRPr>
    </a:lvl5pPr>
    <a:lvl6pPr marL="6479667" algn="l" defTabSz="2591867" rtl="0" eaLnBrk="1" latinLnBrk="0" hangingPunct="1">
      <a:defRPr sz="5102" kern="1200">
        <a:solidFill>
          <a:schemeClr val="tx1"/>
        </a:solidFill>
        <a:latin typeface="+mn-lt"/>
        <a:ea typeface="+mn-ea"/>
        <a:cs typeface="+mn-cs"/>
      </a:defRPr>
    </a:lvl6pPr>
    <a:lvl7pPr marL="7775600" algn="l" defTabSz="2591867" rtl="0" eaLnBrk="1" latinLnBrk="0" hangingPunct="1">
      <a:defRPr sz="5102" kern="1200">
        <a:solidFill>
          <a:schemeClr val="tx1"/>
        </a:solidFill>
        <a:latin typeface="+mn-lt"/>
        <a:ea typeface="+mn-ea"/>
        <a:cs typeface="+mn-cs"/>
      </a:defRPr>
    </a:lvl7pPr>
    <a:lvl8pPr marL="9071534" algn="l" defTabSz="2591867" rtl="0" eaLnBrk="1" latinLnBrk="0" hangingPunct="1">
      <a:defRPr sz="5102" kern="1200">
        <a:solidFill>
          <a:schemeClr val="tx1"/>
        </a:solidFill>
        <a:latin typeface="+mn-lt"/>
        <a:ea typeface="+mn-ea"/>
        <a:cs typeface="+mn-cs"/>
      </a:defRPr>
    </a:lvl8pPr>
    <a:lvl9pPr marL="10367467" algn="l" defTabSz="2591867" rtl="0" eaLnBrk="1" latinLnBrk="0" hangingPunct="1">
      <a:defRPr sz="510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702" y="-3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2513" y="3705726"/>
            <a:ext cx="20574001" cy="3290515"/>
          </a:xfrm>
        </p:spPr>
        <p:txBody>
          <a:bodyPr anchor="b">
            <a:noAutofit/>
          </a:bodyPr>
          <a:lstStyle>
            <a:lvl1pPr algn="ctr">
              <a:defRPr sz="8000"/>
            </a:lvl1pPr>
          </a:lstStyle>
          <a:p>
            <a:endParaRPr lang="en-US" dirty="0"/>
          </a:p>
        </p:txBody>
      </p:sp>
      <p:sp>
        <p:nvSpPr>
          <p:cNvPr id="3" name="Subtitle 2"/>
          <p:cNvSpPr>
            <a:spLocks noGrp="1"/>
          </p:cNvSpPr>
          <p:nvPr>
            <p:ph type="subTitle" idx="1"/>
          </p:nvPr>
        </p:nvSpPr>
        <p:spPr>
          <a:xfrm>
            <a:off x="522513" y="7511143"/>
            <a:ext cx="20574001" cy="21619028"/>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21599525" cy="3410451"/>
          </a:xfrm>
          <a:prstGeom prst="rect">
            <a:avLst/>
          </a:prstGeom>
        </p:spPr>
      </p:pic>
    </p:spTree>
    <p:extLst>
      <p:ext uri="{BB962C8B-B14F-4D97-AF65-F5344CB8AC3E}">
        <p14:creationId xmlns:p14="http://schemas.microsoft.com/office/powerpoint/2010/main" val="756510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3141633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724962"/>
            <a:ext cx="4657398" cy="274568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968" y="1724962"/>
            <a:ext cx="13702199" cy="274568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033100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359884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3719" y="8077332"/>
            <a:ext cx="18629590" cy="13477201"/>
          </a:xfrm>
        </p:spPr>
        <p:txBody>
          <a:bodyPr anchor="b"/>
          <a:lstStyle>
            <a:lvl1pPr>
              <a:defRPr sz="14173"/>
            </a:lvl1pPr>
          </a:lstStyle>
          <a:p>
            <a:r>
              <a:rPr lang="en-US" smtClean="0"/>
              <a:t>Click to edit Master title style</a:t>
            </a:r>
            <a:endParaRPr lang="en-US" dirty="0"/>
          </a:p>
        </p:txBody>
      </p:sp>
      <p:sp>
        <p:nvSpPr>
          <p:cNvPr id="3" name="Text Placeholder 2"/>
          <p:cNvSpPr>
            <a:spLocks noGrp="1"/>
          </p:cNvSpPr>
          <p:nvPr>
            <p:ph type="body" idx="1"/>
          </p:nvPr>
        </p:nvSpPr>
        <p:spPr>
          <a:xfrm>
            <a:off x="1473719" y="21682033"/>
            <a:ext cx="18629590" cy="7087342"/>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A3E17B-05DF-4414-A68D-073B233A7EC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334799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967" y="8624810"/>
            <a:ext cx="9179798" cy="205570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34760" y="8624810"/>
            <a:ext cx="9179798" cy="205570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A3E17B-05DF-4414-A68D-073B233A7EC2}"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85502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7781" y="1724969"/>
            <a:ext cx="18629590" cy="626236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87783" y="7942328"/>
            <a:ext cx="9137610"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smtClean="0"/>
              <a:t>Edit Master text styles</a:t>
            </a:r>
          </a:p>
        </p:txBody>
      </p:sp>
      <p:sp>
        <p:nvSpPr>
          <p:cNvPr id="4" name="Content Placeholder 3"/>
          <p:cNvSpPr>
            <a:spLocks noGrp="1"/>
          </p:cNvSpPr>
          <p:nvPr>
            <p:ph sz="half" idx="2"/>
          </p:nvPr>
        </p:nvSpPr>
        <p:spPr>
          <a:xfrm>
            <a:off x="1487783" y="11834740"/>
            <a:ext cx="9137610" cy="174071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34761" y="7942328"/>
            <a:ext cx="9182611"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smtClean="0"/>
              <a:t>Edit Master text styles</a:t>
            </a:r>
          </a:p>
        </p:txBody>
      </p:sp>
      <p:sp>
        <p:nvSpPr>
          <p:cNvPr id="6" name="Content Placeholder 5"/>
          <p:cNvSpPr>
            <a:spLocks noGrp="1"/>
          </p:cNvSpPr>
          <p:nvPr>
            <p:ph sz="quarter" idx="4"/>
          </p:nvPr>
        </p:nvSpPr>
        <p:spPr>
          <a:xfrm>
            <a:off x="10934761" y="11834740"/>
            <a:ext cx="9182611" cy="174071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A3E17B-05DF-4414-A68D-073B233A7EC2}" type="datetimeFigureOut">
              <a:rPr lang="en-US" smtClean="0"/>
              <a:t>5/13/2022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3644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A3E17B-05DF-4414-A68D-073B233A7EC2}" type="datetimeFigureOut">
              <a:rPr lang="en-US" smtClean="0"/>
              <a:t>5/13/2022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53105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3E17B-05DF-4414-A68D-073B233A7EC2}" type="datetimeFigureOut">
              <a:rPr lang="en-US" smtClean="0"/>
              <a:t>5/13/2022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412641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smtClean="0"/>
              <a:t>Click to edit Master title style</a:t>
            </a:r>
            <a:endParaRPr lang="en-US" dirty="0"/>
          </a:p>
        </p:txBody>
      </p:sp>
      <p:sp>
        <p:nvSpPr>
          <p:cNvPr id="3" name="Content Placeholder 2"/>
          <p:cNvSpPr>
            <a:spLocks noGrp="1"/>
          </p:cNvSpPr>
          <p:nvPr>
            <p:ph idx="1"/>
          </p:nvPr>
        </p:nvSpPr>
        <p:spPr>
          <a:xfrm>
            <a:off x="9182611" y="4664905"/>
            <a:ext cx="10934760" cy="23024494"/>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smtClean="0"/>
              <a:t>Edit Master text styles</a:t>
            </a:r>
          </a:p>
        </p:txBody>
      </p:sp>
      <p:sp>
        <p:nvSpPr>
          <p:cNvPr id="5" name="Date Placeholder 4"/>
          <p:cNvSpPr>
            <a:spLocks noGrp="1"/>
          </p:cNvSpPr>
          <p:nvPr>
            <p:ph type="dt" sz="half" idx="10"/>
          </p:nvPr>
        </p:nvSpPr>
        <p:spPr/>
        <p:txBody>
          <a:bodyPr/>
          <a:lstStyle/>
          <a:p>
            <a:fld id="{26A3E17B-05DF-4414-A68D-073B233A7EC2}"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486658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82611" y="4664905"/>
            <a:ext cx="10934760" cy="23024494"/>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en-US" smtClean="0"/>
              <a:t>Click icon to add picture</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smtClean="0"/>
              <a:t>Edit Master text styles</a:t>
            </a:r>
          </a:p>
        </p:txBody>
      </p:sp>
      <p:sp>
        <p:nvSpPr>
          <p:cNvPr id="5" name="Date Placeholder 4"/>
          <p:cNvSpPr>
            <a:spLocks noGrp="1"/>
          </p:cNvSpPr>
          <p:nvPr>
            <p:ph type="dt" sz="half" idx="10"/>
          </p:nvPr>
        </p:nvSpPr>
        <p:spPr/>
        <p:txBody>
          <a:bodyPr/>
          <a:lstStyle/>
          <a:p>
            <a:fld id="{26A3E17B-05DF-4414-A68D-073B233A7EC2}"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214109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1724969"/>
            <a:ext cx="18629590" cy="626236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968" y="8624810"/>
            <a:ext cx="18629590" cy="2055705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84967" y="30029347"/>
            <a:ext cx="4859893" cy="1724962"/>
          </a:xfrm>
          <a:prstGeom prst="rect">
            <a:avLst/>
          </a:prstGeom>
        </p:spPr>
        <p:txBody>
          <a:bodyPr vert="horz" lIns="91440" tIns="45720" rIns="91440" bIns="45720" rtlCol="0" anchor="ctr"/>
          <a:lstStyle>
            <a:lvl1pPr algn="l">
              <a:defRPr sz="2835">
                <a:solidFill>
                  <a:schemeClr val="tx1">
                    <a:tint val="75000"/>
                  </a:schemeClr>
                </a:solidFill>
              </a:defRPr>
            </a:lvl1pPr>
          </a:lstStyle>
          <a:p>
            <a:fld id="{26A3E17B-05DF-4414-A68D-073B233A7EC2}" type="datetimeFigureOut">
              <a:rPr lang="en-US" smtClean="0"/>
              <a:t>5/13/2022</a:t>
            </a:fld>
            <a:endParaRPr lang="en-US"/>
          </a:p>
        </p:txBody>
      </p:sp>
      <p:sp>
        <p:nvSpPr>
          <p:cNvPr id="5" name="Footer Placeholder 4"/>
          <p:cNvSpPr>
            <a:spLocks noGrp="1"/>
          </p:cNvSpPr>
          <p:nvPr>
            <p:ph type="ftr" sz="quarter" idx="3"/>
          </p:nvPr>
        </p:nvSpPr>
        <p:spPr>
          <a:xfrm>
            <a:off x="7154843" y="30029347"/>
            <a:ext cx="7289840" cy="1724962"/>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254665" y="30029347"/>
            <a:ext cx="4859893" cy="1724962"/>
          </a:xfrm>
          <a:prstGeom prst="rect">
            <a:avLst/>
          </a:prstGeom>
        </p:spPr>
        <p:txBody>
          <a:bodyPr vert="horz" lIns="91440" tIns="45720" rIns="91440" bIns="45720" rtlCol="0" anchor="ctr"/>
          <a:lstStyle>
            <a:lvl1pPr algn="r">
              <a:defRPr sz="2835">
                <a:solidFill>
                  <a:schemeClr val="tx1">
                    <a:tint val="75000"/>
                  </a:schemeClr>
                </a:solidFill>
              </a:defRPr>
            </a:lvl1pPr>
          </a:lstStyle>
          <a:p>
            <a:fld id="{DE3FECC1-49D7-44CB-AD98-9D36F460F9F0}" type="slidenum">
              <a:rPr lang="en-US" smtClean="0"/>
              <a:t>‹#›</a:t>
            </a:fld>
            <a:endParaRPr lang="en-US"/>
          </a:p>
        </p:txBody>
      </p:sp>
    </p:spTree>
    <p:extLst>
      <p:ext uri="{BB962C8B-B14F-4D97-AF65-F5344CB8AC3E}">
        <p14:creationId xmlns:p14="http://schemas.microsoft.com/office/powerpoint/2010/main" val="3492237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2370" y="3657600"/>
            <a:ext cx="20609168" cy="2883877"/>
          </a:xfrm>
        </p:spPr>
        <p:txBody>
          <a:bodyPr/>
          <a:lstStyle/>
          <a:p>
            <a:pPr rtl="1"/>
            <a:r>
              <a:rPr lang="fa-IR" sz="6600" b="1" dirty="0">
                <a:cs typeface="B Nazanin" panose="00000400000000000000" pitchFamily="2" charset="-78"/>
              </a:rPr>
              <a:t>عنوان مقاله</a:t>
            </a:r>
            <a:r>
              <a:rPr lang="fa-IR" sz="3600" b="1" dirty="0">
                <a:cs typeface="B Nazanin" panose="00000400000000000000" pitchFamily="2" charset="-78"/>
              </a:rPr>
              <a:t/>
            </a:r>
            <a:br>
              <a:rPr lang="fa-IR" sz="3600" b="1" dirty="0">
                <a:cs typeface="B Nazanin" panose="00000400000000000000" pitchFamily="2" charset="-78"/>
              </a:rPr>
            </a:br>
            <a:r>
              <a:rPr lang="fa-IR" sz="3600" dirty="0">
                <a:cs typeface="B Nazanin" panose="00000400000000000000" pitchFamily="2" charset="-78"/>
              </a:rPr>
              <a:t>نام نام خانوادگی </a:t>
            </a:r>
            <a:r>
              <a:rPr lang="fa-IR" sz="3600" baseline="30000" dirty="0">
                <a:cs typeface="B Nazanin" panose="00000400000000000000" pitchFamily="2" charset="-78"/>
              </a:rPr>
              <a:t>1</a:t>
            </a:r>
            <a:r>
              <a:rPr lang="fa-IR" sz="3600" dirty="0">
                <a:cs typeface="B Nazanin" panose="00000400000000000000" pitchFamily="2" charset="-78"/>
              </a:rPr>
              <a:t>، نام نام خانوادگی </a:t>
            </a:r>
            <a:r>
              <a:rPr lang="fa-IR" sz="3600" baseline="30000" dirty="0">
                <a:cs typeface="B Nazanin" panose="00000400000000000000" pitchFamily="2" charset="-78"/>
              </a:rPr>
              <a:t>2</a:t>
            </a:r>
            <a:r>
              <a:rPr lang="fa-IR" sz="3600" dirty="0">
                <a:cs typeface="B Nazanin" panose="00000400000000000000" pitchFamily="2" charset="-78"/>
              </a:rPr>
              <a:t> و نام نام خانوادگی </a:t>
            </a:r>
            <a:r>
              <a:rPr lang="fa-IR" sz="3600" baseline="30000" dirty="0">
                <a:cs typeface="B Nazanin" panose="00000400000000000000" pitchFamily="2" charset="-78"/>
              </a:rPr>
              <a:t>3</a:t>
            </a:r>
            <a:br>
              <a:rPr lang="fa-IR" sz="3600" baseline="30000" dirty="0">
                <a:cs typeface="B Nazanin" panose="00000400000000000000" pitchFamily="2" charset="-78"/>
              </a:rPr>
            </a:br>
            <a:r>
              <a:rPr lang="fa-IR" sz="2800" baseline="30000" dirty="0">
                <a:cs typeface="B Nazanin" panose="00000400000000000000" pitchFamily="2" charset="-78"/>
              </a:rPr>
              <a:t/>
            </a:r>
            <a:br>
              <a:rPr lang="fa-IR" sz="2800" baseline="30000" dirty="0">
                <a:cs typeface="B Nazanin" panose="00000400000000000000" pitchFamily="2" charset="-78"/>
              </a:rPr>
            </a:br>
            <a:r>
              <a:rPr lang="fa-IR" sz="2800" dirty="0">
                <a:cs typeface="B Nazanin" panose="00000400000000000000" pitchFamily="2" charset="-78"/>
              </a:rPr>
              <a:t>1- دانشکده مهندسی </a:t>
            </a:r>
            <a:r>
              <a:rPr lang="fa-IR" sz="2800" dirty="0" smtClean="0">
                <a:cs typeface="B Nazanin" panose="00000400000000000000" pitchFamily="2" charset="-78"/>
              </a:rPr>
              <a:t>صنایع، </a:t>
            </a:r>
            <a:r>
              <a:rPr lang="fa-IR" sz="2800" dirty="0">
                <a:cs typeface="B Nazanin" panose="00000400000000000000" pitchFamily="2" charset="-78"/>
              </a:rPr>
              <a:t>دانشگاه </a:t>
            </a:r>
            <a:r>
              <a:rPr lang="fa-IR" sz="2800" dirty="0" smtClean="0">
                <a:cs typeface="B Nazanin" panose="00000400000000000000" pitchFamily="2" charset="-78"/>
              </a:rPr>
              <a:t>ادیب مازندران، ساری، </a:t>
            </a:r>
            <a:r>
              <a:rPr lang="fa-IR" sz="2800" dirty="0">
                <a:cs typeface="B Nazanin" panose="00000400000000000000" pitchFamily="2" charset="-78"/>
              </a:rPr>
              <a:t>ایران</a:t>
            </a:r>
            <a:br>
              <a:rPr lang="fa-IR" sz="2800" dirty="0">
                <a:cs typeface="B Nazanin" panose="00000400000000000000" pitchFamily="2" charset="-78"/>
              </a:rPr>
            </a:br>
            <a:r>
              <a:rPr lang="fa-IR" sz="2800" dirty="0">
                <a:cs typeface="B Nazanin" panose="00000400000000000000" pitchFamily="2" charset="-78"/>
              </a:rPr>
              <a:t>2- دانشکده </a:t>
            </a:r>
            <a:r>
              <a:rPr lang="fa-IR" sz="2800" dirty="0" smtClean="0">
                <a:cs typeface="B Nazanin" panose="00000400000000000000" pitchFamily="2" charset="-78"/>
              </a:rPr>
              <a:t>مدیریت، </a:t>
            </a:r>
            <a:r>
              <a:rPr lang="fa-IR" sz="2800" dirty="0">
                <a:cs typeface="B Nazanin" panose="00000400000000000000" pitchFamily="2" charset="-78"/>
              </a:rPr>
              <a:t>دانشگاه </a:t>
            </a:r>
            <a:r>
              <a:rPr lang="fa-IR" sz="2800" dirty="0" smtClean="0">
                <a:cs typeface="B Nazanin" panose="00000400000000000000" pitchFamily="2" charset="-78"/>
              </a:rPr>
              <a:t>تربیت مدرس، تهران، </a:t>
            </a:r>
            <a:r>
              <a:rPr lang="fa-IR" sz="2800" dirty="0">
                <a:cs typeface="B Nazanin" panose="00000400000000000000" pitchFamily="2" charset="-78"/>
              </a:rPr>
              <a:t>ایران</a:t>
            </a:r>
            <a:br>
              <a:rPr lang="fa-IR" sz="2800" dirty="0">
                <a:cs typeface="B Nazanin" panose="00000400000000000000" pitchFamily="2" charset="-78"/>
              </a:rPr>
            </a:br>
            <a:r>
              <a:rPr lang="fa-IR" sz="2800" dirty="0">
                <a:cs typeface="B Nazanin" panose="00000400000000000000" pitchFamily="2" charset="-78"/>
              </a:rPr>
              <a:t>3- دانشکده </a:t>
            </a:r>
            <a:r>
              <a:rPr lang="fa-IR" sz="2800" dirty="0" smtClean="0">
                <a:cs typeface="B Nazanin" panose="00000400000000000000" pitchFamily="2" charset="-78"/>
              </a:rPr>
              <a:t>حسابداری، </a:t>
            </a:r>
            <a:r>
              <a:rPr lang="fa-IR" sz="2800" dirty="0">
                <a:cs typeface="B Nazanin" panose="00000400000000000000" pitchFamily="2" charset="-78"/>
              </a:rPr>
              <a:t>دانشگاه </a:t>
            </a:r>
            <a:r>
              <a:rPr lang="fa-IR" sz="2800" dirty="0" smtClean="0">
                <a:cs typeface="B Nazanin" panose="00000400000000000000" pitchFamily="2" charset="-78"/>
              </a:rPr>
              <a:t>تبریز، تبریز، </a:t>
            </a:r>
            <a:r>
              <a:rPr lang="fa-IR" sz="2800" dirty="0">
                <a:cs typeface="B Nazanin" panose="00000400000000000000" pitchFamily="2" charset="-78"/>
              </a:rPr>
              <a:t>ایران</a:t>
            </a:r>
            <a:endParaRPr lang="en-US" sz="2800" dirty="0"/>
          </a:p>
        </p:txBody>
      </p:sp>
      <p:sp>
        <p:nvSpPr>
          <p:cNvPr id="3" name="Subtitle 2"/>
          <p:cNvSpPr>
            <a:spLocks noGrp="1"/>
          </p:cNvSpPr>
          <p:nvPr>
            <p:ph type="subTitle" idx="1"/>
          </p:nvPr>
        </p:nvSpPr>
        <p:spPr>
          <a:xfrm>
            <a:off x="492370" y="7033846"/>
            <a:ext cx="20609168" cy="23704062"/>
          </a:xfrm>
        </p:spPr>
        <p:txBody>
          <a:bodyPr>
            <a:normAutofit/>
          </a:bodyPr>
          <a:lstStyle/>
          <a:p>
            <a:pPr lvl="0" algn="just" rtl="1">
              <a:spcAft>
                <a:spcPts val="0"/>
              </a:spcAft>
            </a:pPr>
            <a:r>
              <a:rPr lang="fa-IR" sz="5200" b="1" dirty="0" smtClean="0">
                <a:latin typeface="Calibri" panose="020F0502020204030204" pitchFamily="34" charset="0"/>
                <a:ea typeface="Calibri" panose="020F0502020204030204" pitchFamily="34" charset="0"/>
                <a:cs typeface="B Nazanin" panose="00000400000000000000" pitchFamily="2" charset="-78"/>
              </a:rPr>
              <a:t>توجه</a:t>
            </a:r>
            <a:r>
              <a:rPr lang="fa-IR" sz="5200" b="1" dirty="0">
                <a:latin typeface="Calibri" panose="020F0502020204030204" pitchFamily="34" charset="0"/>
                <a:ea typeface="Calibri" panose="020F0502020204030204" pitchFamily="34" charset="0"/>
                <a:cs typeface="B Nazanin" panose="00000400000000000000" pitchFamily="2" charset="-78"/>
              </a:rPr>
              <a:t>:</a:t>
            </a:r>
          </a:p>
          <a:p>
            <a:pPr marL="342900" lvl="0" indent="-342900" algn="just" rtl="1">
              <a:spcAft>
                <a:spcPts val="0"/>
              </a:spcAft>
              <a:buFont typeface="Symbol" panose="05050102010706020507" pitchFamily="18" charset="2"/>
              <a:buChar char=""/>
            </a:pPr>
            <a:r>
              <a:rPr lang="fa-IR" sz="4400" dirty="0">
                <a:latin typeface="Calibri" panose="020F0502020204030204" pitchFamily="34" charset="0"/>
                <a:ea typeface="Calibri" panose="020F0502020204030204" pitchFamily="34" charset="0"/>
                <a:cs typeface="B Nazanin" panose="00000400000000000000" pitchFamily="2" charset="-78"/>
              </a:rPr>
              <a:t>طراحی متن به دلخواه نویسندگان انجام شود.</a:t>
            </a:r>
            <a:endParaRPr lang="en-US" sz="4400" dirty="0">
              <a:latin typeface="Calibri" panose="020F0502020204030204" pitchFamily="34" charset="0"/>
              <a:ea typeface="Calibri" panose="020F0502020204030204" pitchFamily="34" charset="0"/>
              <a:cs typeface="B Nazanin" panose="00000400000000000000" pitchFamily="2" charset="-78"/>
            </a:endParaRPr>
          </a:p>
          <a:p>
            <a:pPr marL="342900" lvl="0" indent="-342900" algn="just" rtl="1">
              <a:spcAft>
                <a:spcPts val="0"/>
              </a:spcAft>
              <a:buFont typeface="Symbol" panose="05050102010706020507" pitchFamily="18" charset="2"/>
              <a:buChar char=""/>
            </a:pPr>
            <a:r>
              <a:rPr lang="fa-IR" sz="4400" dirty="0" smtClean="0">
                <a:latin typeface="Calibri" panose="020F0502020204030204" pitchFamily="34" charset="0"/>
                <a:ea typeface="Calibri" panose="020F0502020204030204" pitchFamily="34" charset="0"/>
                <a:cs typeface="B Nazanin" panose="00000400000000000000" pitchFamily="2" charset="-78"/>
              </a:rPr>
              <a:t>لازم </a:t>
            </a:r>
            <a:r>
              <a:rPr lang="fa-IR" sz="4400" dirty="0">
                <a:latin typeface="Calibri" panose="020F0502020204030204" pitchFamily="34" charset="0"/>
                <a:ea typeface="Calibri" panose="020F0502020204030204" pitchFamily="34" charset="0"/>
                <a:cs typeface="B Nazanin" panose="00000400000000000000" pitchFamily="2" charset="-78"/>
              </a:rPr>
              <a:t>است اندازه فونت (نازنین یا لوتوس) به گونه‌ای باشد که </a:t>
            </a:r>
            <a:r>
              <a:rPr lang="fa-IR" sz="4400" dirty="0" smtClean="0">
                <a:latin typeface="Calibri" panose="020F0502020204030204" pitchFamily="34" charset="0"/>
                <a:ea typeface="Calibri" panose="020F0502020204030204" pitchFamily="34" charset="0"/>
                <a:cs typeface="B Nazanin" panose="00000400000000000000" pitchFamily="2" charset="-78"/>
              </a:rPr>
              <a:t>مطالب به </a:t>
            </a:r>
            <a:r>
              <a:rPr lang="fa-IR" sz="4400" dirty="0">
                <a:latin typeface="Calibri" panose="020F0502020204030204" pitchFamily="34" charset="0"/>
                <a:ea typeface="Calibri" panose="020F0502020204030204" pitchFamily="34" charset="0"/>
                <a:cs typeface="B Nazanin" panose="00000400000000000000" pitchFamily="2" charset="-78"/>
              </a:rPr>
              <a:t>طور کامل خوانده شود.</a:t>
            </a:r>
            <a:endParaRPr lang="en-US" sz="4400" dirty="0">
              <a:latin typeface="Calibri" panose="020F0502020204030204" pitchFamily="34" charset="0"/>
              <a:ea typeface="Calibri" panose="020F0502020204030204" pitchFamily="34" charset="0"/>
              <a:cs typeface="B Nazanin" panose="00000400000000000000" pitchFamily="2" charset="-78"/>
            </a:endParaRPr>
          </a:p>
          <a:p>
            <a:pPr marL="342900" lvl="0" indent="-342900" algn="just" rtl="1">
              <a:spcAft>
                <a:spcPts val="0"/>
              </a:spcAft>
              <a:buFont typeface="Symbol" panose="05050102010706020507" pitchFamily="18" charset="2"/>
              <a:buChar char=""/>
            </a:pPr>
            <a:r>
              <a:rPr lang="fa-IR" sz="4400" dirty="0">
                <a:latin typeface="Calibri" panose="020F0502020204030204" pitchFamily="34" charset="0"/>
                <a:ea typeface="Calibri" panose="020F0502020204030204" pitchFamily="34" charset="0"/>
                <a:cs typeface="B Nazanin" panose="00000400000000000000" pitchFamily="2" charset="-78"/>
              </a:rPr>
              <a:t>داشتن بخش‌های چکیده، مقدمه و نتیجه‌گیری برای پوستر الزامیست</a:t>
            </a:r>
            <a:r>
              <a:rPr lang="fa-IR" sz="4400" dirty="0" smtClean="0">
                <a:latin typeface="Calibri" panose="020F0502020204030204" pitchFamily="34" charset="0"/>
                <a:ea typeface="Calibri" panose="020F0502020204030204" pitchFamily="34" charset="0"/>
                <a:cs typeface="B Nazanin" panose="00000400000000000000" pitchFamily="2" charset="-78"/>
              </a:rPr>
              <a:t>.</a:t>
            </a:r>
          </a:p>
          <a:p>
            <a:pPr marL="342900" lvl="0" indent="-342900" algn="just" rtl="1">
              <a:spcAft>
                <a:spcPts val="0"/>
              </a:spcAft>
              <a:buFont typeface="Symbol" panose="05050102010706020507" pitchFamily="18" charset="2"/>
              <a:buChar char=""/>
            </a:pPr>
            <a:endParaRPr lang="fa-IR" sz="4400" dirty="0">
              <a:latin typeface="Calibri" panose="020F0502020204030204" pitchFamily="34" charset="0"/>
              <a:ea typeface="Calibri" panose="020F0502020204030204" pitchFamily="34" charset="0"/>
              <a:cs typeface="B Nazanin" panose="00000400000000000000" pitchFamily="2" charset="-78"/>
            </a:endParaRPr>
          </a:p>
          <a:p>
            <a:pPr lvl="0" algn="just" rtl="1">
              <a:spcAft>
                <a:spcPts val="0"/>
              </a:spcAft>
            </a:pPr>
            <a:r>
              <a:rPr lang="fa-IR" sz="5200" b="1" dirty="0" smtClean="0">
                <a:latin typeface="Calibri" panose="020F0502020204030204" pitchFamily="34" charset="0"/>
                <a:ea typeface="Calibri" panose="020F0502020204030204" pitchFamily="34" charset="0"/>
                <a:cs typeface="B Nazanin" panose="00000400000000000000" pitchFamily="2" charset="-78"/>
              </a:rPr>
              <a:t>راهنمای ارائه مجازی:</a:t>
            </a:r>
          </a:p>
          <a:p>
            <a:pPr marL="571500" indent="-571500" algn="r" rtl="1">
              <a:buFont typeface="Arial" panose="020B0604020202020204" pitchFamily="34" charset="0"/>
              <a:buChar char="•"/>
            </a:pPr>
            <a:r>
              <a:rPr lang="fa-IR" sz="4400" dirty="0"/>
              <a:t>زمان در نظر گرفته شده برای ارائه هر مقاله 7 دقیقه می باشد.</a:t>
            </a:r>
          </a:p>
          <a:p>
            <a:pPr marL="571500" indent="-571500" algn="r" rtl="1">
              <a:buFont typeface="Arial" panose="020B0604020202020204" pitchFamily="34" charset="0"/>
              <a:buChar char="•"/>
            </a:pPr>
            <a:r>
              <a:rPr lang="fa-IR" sz="4400" dirty="0"/>
              <a:t>ارائه ی مقالات می تواند به زبان انگلیسی یا فارسی باشد.</a:t>
            </a:r>
          </a:p>
          <a:p>
            <a:pPr marL="571500" indent="-571500" algn="r" rtl="1">
              <a:buFont typeface="Arial" panose="020B0604020202020204" pitchFamily="34" charset="0"/>
              <a:buChar char="•"/>
            </a:pPr>
            <a:r>
              <a:rPr lang="fa-IR" sz="4400" dirty="0"/>
              <a:t>صدای شما باید گویا و رسا باشد.</a:t>
            </a:r>
          </a:p>
          <a:p>
            <a:pPr marL="571500" indent="-571500" algn="r" rtl="1">
              <a:buFont typeface="Arial" panose="020B0604020202020204" pitchFamily="34" charset="0"/>
              <a:buChar char="•"/>
            </a:pPr>
            <a:r>
              <a:rPr lang="fa-IR" sz="4400" dirty="0"/>
              <a:t>فایل ویدئو در مکان بی صدا تهیه شود.</a:t>
            </a:r>
          </a:p>
          <a:p>
            <a:pPr marL="571500" indent="-571500" algn="r" rtl="1">
              <a:buFont typeface="Arial" panose="020B0604020202020204" pitchFamily="34" charset="0"/>
              <a:buChar char="•"/>
            </a:pPr>
            <a:r>
              <a:rPr lang="fa-IR" sz="4400" dirty="0"/>
              <a:t>نکته: درصورت عدم تمایل به فیلم برداری از خود می‌توانید از صفحه کامپیوتر خود فیلم برداری کنید برای این کار ابتدا نرم افزار ضبط فیلم از صفحه دکستاپ را برروی کامپیوتر خود نصب کنید. سپس می‌توانید ویدئو خود را ضبط کنید</a:t>
            </a:r>
          </a:p>
          <a:p>
            <a:pPr marL="571500" indent="-571500" algn="r" rtl="1">
              <a:buFont typeface="Arial" panose="020B0604020202020204" pitchFamily="34" charset="0"/>
              <a:buChar char="•"/>
            </a:pPr>
            <a:r>
              <a:rPr lang="fa-IR" sz="4400" dirty="0"/>
              <a:t>ل</a:t>
            </a:r>
            <a:r>
              <a:rPr lang="fa-IR" sz="4400" dirty="0" smtClean="0"/>
              <a:t>باس </a:t>
            </a:r>
            <a:r>
              <a:rPr lang="fa-IR" sz="4400" dirty="0"/>
              <a:t>رسمی بپوشید.</a:t>
            </a:r>
          </a:p>
          <a:p>
            <a:pPr marL="571500" indent="-571500" algn="r" rtl="1">
              <a:buFont typeface="Arial" panose="020B0604020202020204" pitchFamily="34" charset="0"/>
              <a:buChar char="•"/>
            </a:pPr>
            <a:r>
              <a:rPr lang="fa-IR" sz="4400" dirty="0"/>
              <a:t>تسلط کامل بر ارائه خود داشته باشید.</a:t>
            </a:r>
          </a:p>
          <a:p>
            <a:pPr marL="571500" indent="-571500" algn="r" rtl="1">
              <a:buFont typeface="Arial" panose="020B0604020202020204" pitchFamily="34" charset="0"/>
              <a:buChar char="•"/>
            </a:pPr>
            <a:r>
              <a:rPr lang="fa-IR" sz="4400" dirty="0"/>
              <a:t>قبل از شروع ارائه مقاله، خود را به صورت کامل معرفی کنید (نام و نام خانوادگی و وابستگی سازمانی خود را بیان کنید.) سپس عنوان و کد مقاله ی خود را بیان کنید؛ حال می توانید مقاله خود را ارائه کنید.</a:t>
            </a:r>
          </a:p>
          <a:p>
            <a:pPr marL="571500" indent="-571500" algn="r" rtl="1">
              <a:buFont typeface="Arial" panose="020B0604020202020204" pitchFamily="34" charset="0"/>
              <a:buChar char="•"/>
            </a:pPr>
            <a:r>
              <a:rPr lang="fa-IR" sz="4400" dirty="0"/>
              <a:t>حجم ویدئو ارائه مقاله باید کمتر از 20 مگابایت باشد.</a:t>
            </a:r>
          </a:p>
          <a:p>
            <a:pPr marL="571500" indent="-571500" algn="r" rtl="1">
              <a:buFont typeface="Arial" panose="020B0604020202020204" pitchFamily="34" charset="0"/>
              <a:buChar char="•"/>
            </a:pPr>
            <a:r>
              <a:rPr lang="fa-IR" sz="4400" dirty="0"/>
              <a:t>ویدئو و پاورپوینت ارائه مقاله را باهم زیپ کرده و به </a:t>
            </a:r>
            <a:r>
              <a:rPr lang="fa-IR" sz="4400" dirty="0" smtClean="0"/>
              <a:t>ایمیل</a:t>
            </a:r>
            <a:r>
              <a:rPr lang="en-US" sz="4400" smtClean="0"/>
              <a:t> </a:t>
            </a:r>
            <a:r>
              <a:rPr lang="en-US" sz="4400"/>
              <a:t>pres.csda@gmail.com  </a:t>
            </a:r>
            <a:r>
              <a:rPr lang="fa-IR" sz="4400" dirty="0"/>
              <a:t>ارسال کنید.</a:t>
            </a:r>
          </a:p>
          <a:p>
            <a:pPr marL="342900" lvl="0" indent="-342900" algn="just" rtl="1">
              <a:spcAft>
                <a:spcPts val="0"/>
              </a:spcAft>
              <a:buFont typeface="Symbol" panose="05050102010706020507" pitchFamily="18" charset="2"/>
              <a:buChar char=""/>
            </a:pPr>
            <a:endParaRPr lang="en-US" sz="4400" dirty="0">
              <a:latin typeface="Calibri" panose="020F0502020204030204" pitchFamily="34" charset="0"/>
              <a:ea typeface="Calibri" panose="020F0502020204030204" pitchFamily="34" charset="0"/>
              <a:cs typeface="B Nazanin" panose="00000400000000000000" pitchFamily="2" charset="-78"/>
            </a:endParaRPr>
          </a:p>
          <a:p>
            <a:pPr algn="just" rtl="1">
              <a:spcAft>
                <a:spcPts val="0"/>
              </a:spcAft>
            </a:pPr>
            <a:r>
              <a:rPr lang="en-US" sz="4400" dirty="0">
                <a:latin typeface="Calibri" panose="020F0502020204030204" pitchFamily="34" charset="0"/>
                <a:ea typeface="Calibri" panose="020F0502020204030204" pitchFamily="34" charset="0"/>
                <a:cs typeface="B Nazanin" panose="00000400000000000000" pitchFamily="2" charset="-78"/>
              </a:rPr>
              <a:t> </a:t>
            </a:r>
          </a:p>
        </p:txBody>
      </p:sp>
    </p:spTree>
    <p:extLst>
      <p:ext uri="{BB962C8B-B14F-4D97-AF65-F5344CB8AC3E}">
        <p14:creationId xmlns:p14="http://schemas.microsoft.com/office/powerpoint/2010/main" val="2125429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218</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Symbol</vt:lpstr>
      <vt:lpstr>Office Theme</vt:lpstr>
      <vt:lpstr>عنوان مقاله نام نام خانوادگی 1، نام نام خانوادگی 2 و نام نام خانوادگی 3  1- دانشکده مهندسی صنایع، دانشگاه ادیب مازندران، ساری، ایران 2- دانشکده مدیریت، دانشگاه تربیت مدرس، تهران، ایران 3- دانشکده حسابداری، دانشگاه تبریز، تبریز، ایران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نام نام خانوادگی 1، نام نام خانوادگی 2 و نام نام خانوادگی 3  1- دانشکده مهندسی برق، دانشگاه یزد، یزد، ایران 2- دانشکده مهندسی برق، دانشگاه یزد، یزد، ایران 3- دانشکده مهندسی برق، دانشگاه یزد، یزد، ایران</dc:title>
  <dc:creator>taghdis</dc:creator>
  <cp:lastModifiedBy>taghdis</cp:lastModifiedBy>
  <cp:revision>22</cp:revision>
  <dcterms:created xsi:type="dcterms:W3CDTF">2020-02-04T16:19:01Z</dcterms:created>
  <dcterms:modified xsi:type="dcterms:W3CDTF">2022-05-13T16:17:48Z</dcterms:modified>
</cp:coreProperties>
</file>